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69" r:id="rId5"/>
    <p:sldId id="270" r:id="rId6"/>
    <p:sldId id="271" r:id="rId7"/>
    <p:sldId id="277" r:id="rId8"/>
    <p:sldId id="278" r:id="rId9"/>
    <p:sldId id="262" r:id="rId10"/>
    <p:sldId id="263" r:id="rId11"/>
    <p:sldId id="264" r:id="rId12"/>
    <p:sldId id="265" r:id="rId13"/>
    <p:sldId id="266" r:id="rId14"/>
    <p:sldId id="267" r:id="rId15"/>
    <p:sldId id="272" r:id="rId16"/>
    <p:sldId id="273" r:id="rId17"/>
    <p:sldId id="274" r:id="rId18"/>
    <p:sldId id="275" r:id="rId19"/>
    <p:sldId id="276" r:id="rId2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70" d="100"/>
          <a:sy n="70" d="100"/>
        </p:scale>
        <p:origin x="63" y="44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avid Butler" userId="1d4169bac4fa5473" providerId="LiveId" clId="{9ADA985B-D113-4971-806F-99335F1F3DE6}"/>
    <pc:docChg chg="custSel addSld delSld modSld sldOrd">
      <pc:chgData name="David Butler" userId="1d4169bac4fa5473" providerId="LiveId" clId="{9ADA985B-D113-4971-806F-99335F1F3DE6}" dt="2023-12-26T08:59:22.626" v="108" actId="47"/>
      <pc:docMkLst>
        <pc:docMk/>
      </pc:docMkLst>
      <pc:sldChg chg="del">
        <pc:chgData name="David Butler" userId="1d4169bac4fa5473" providerId="LiveId" clId="{9ADA985B-D113-4971-806F-99335F1F3DE6}" dt="2023-12-26T08:44:42.734" v="0" actId="47"/>
        <pc:sldMkLst>
          <pc:docMk/>
          <pc:sldMk cId="591237566" sldId="257"/>
        </pc:sldMkLst>
      </pc:sldChg>
      <pc:sldChg chg="del">
        <pc:chgData name="David Butler" userId="1d4169bac4fa5473" providerId="LiveId" clId="{9ADA985B-D113-4971-806F-99335F1F3DE6}" dt="2023-12-26T08:45:10.219" v="8" actId="47"/>
        <pc:sldMkLst>
          <pc:docMk/>
          <pc:sldMk cId="784516629" sldId="258"/>
        </pc:sldMkLst>
      </pc:sldChg>
      <pc:sldChg chg="del">
        <pc:chgData name="David Butler" userId="1d4169bac4fa5473" providerId="LiveId" clId="{9ADA985B-D113-4971-806F-99335F1F3DE6}" dt="2023-12-26T08:57:21.214" v="56" actId="47"/>
        <pc:sldMkLst>
          <pc:docMk/>
          <pc:sldMk cId="2931801900" sldId="259"/>
        </pc:sldMkLst>
      </pc:sldChg>
      <pc:sldChg chg="modSp mod">
        <pc:chgData name="David Butler" userId="1d4169bac4fa5473" providerId="LiveId" clId="{9ADA985B-D113-4971-806F-99335F1F3DE6}" dt="2023-12-26T08:57:25.043" v="60" actId="20577"/>
        <pc:sldMkLst>
          <pc:docMk/>
          <pc:sldMk cId="511528151" sldId="262"/>
        </pc:sldMkLst>
      </pc:sldChg>
      <pc:sldChg chg="modSp mod">
        <pc:chgData name="David Butler" userId="1d4169bac4fa5473" providerId="LiveId" clId="{9ADA985B-D113-4971-806F-99335F1F3DE6}" dt="2023-12-26T08:57:29.718" v="63" actId="20577"/>
        <pc:sldMkLst>
          <pc:docMk/>
          <pc:sldMk cId="2253664838" sldId="263"/>
        </pc:sldMkLst>
      </pc:sldChg>
      <pc:sldChg chg="modSp mod">
        <pc:chgData name="David Butler" userId="1d4169bac4fa5473" providerId="LiveId" clId="{9ADA985B-D113-4971-806F-99335F1F3DE6}" dt="2023-12-26T08:57:35.236" v="66" actId="20577"/>
        <pc:sldMkLst>
          <pc:docMk/>
          <pc:sldMk cId="3818837666" sldId="264"/>
        </pc:sldMkLst>
      </pc:sldChg>
      <pc:sldChg chg="modSp mod">
        <pc:chgData name="David Butler" userId="1d4169bac4fa5473" providerId="LiveId" clId="{9ADA985B-D113-4971-806F-99335F1F3DE6}" dt="2023-12-26T08:57:41.410" v="70" actId="20577"/>
        <pc:sldMkLst>
          <pc:docMk/>
          <pc:sldMk cId="4003358908" sldId="265"/>
        </pc:sldMkLst>
      </pc:sldChg>
      <pc:sldChg chg="modSp mod">
        <pc:chgData name="David Butler" userId="1d4169bac4fa5473" providerId="LiveId" clId="{9ADA985B-D113-4971-806F-99335F1F3DE6}" dt="2023-12-26T08:57:51.716" v="74" actId="20577"/>
        <pc:sldMkLst>
          <pc:docMk/>
          <pc:sldMk cId="2264875626" sldId="266"/>
        </pc:sldMkLst>
      </pc:sldChg>
      <pc:sldChg chg="modSp mod">
        <pc:chgData name="David Butler" userId="1d4169bac4fa5473" providerId="LiveId" clId="{9ADA985B-D113-4971-806F-99335F1F3DE6}" dt="2023-12-26T08:58:06.036" v="78" actId="20577"/>
        <pc:sldMkLst>
          <pc:docMk/>
          <pc:sldMk cId="3175840452" sldId="267"/>
        </pc:sldMkLst>
      </pc:sldChg>
      <pc:sldChg chg="addSp modSp new del mod ord setBg">
        <pc:chgData name="David Butler" userId="1d4169bac4fa5473" providerId="LiveId" clId="{9ADA985B-D113-4971-806F-99335F1F3DE6}" dt="2023-12-26T08:56:25.447" v="49" actId="47"/>
        <pc:sldMkLst>
          <pc:docMk/>
          <pc:sldMk cId="519265852" sldId="268"/>
        </pc:sldMkLst>
      </pc:sldChg>
      <pc:sldChg chg="addSp modSp new mod">
        <pc:chgData name="David Butler" userId="1d4169bac4fa5473" providerId="LiveId" clId="{9ADA985B-D113-4971-806F-99335F1F3DE6}" dt="2023-12-26T08:56:16.403" v="46" actId="14100"/>
        <pc:sldMkLst>
          <pc:docMk/>
          <pc:sldMk cId="2805412868" sldId="269"/>
        </pc:sldMkLst>
      </pc:sldChg>
      <pc:sldChg chg="addSp new mod">
        <pc:chgData name="David Butler" userId="1d4169bac4fa5473" providerId="LiveId" clId="{9ADA985B-D113-4971-806F-99335F1F3DE6}" dt="2023-12-26T08:56:49.015" v="50" actId="22"/>
        <pc:sldMkLst>
          <pc:docMk/>
          <pc:sldMk cId="2074784275" sldId="270"/>
        </pc:sldMkLst>
      </pc:sldChg>
      <pc:sldChg chg="addSp modSp new mod setBg">
        <pc:chgData name="David Butler" userId="1d4169bac4fa5473" providerId="LiveId" clId="{9ADA985B-D113-4971-806F-99335F1F3DE6}" dt="2023-12-26T08:57:15.478" v="52" actId="26606"/>
        <pc:sldMkLst>
          <pc:docMk/>
          <pc:sldMk cId="681687831" sldId="271"/>
        </pc:sldMkLst>
      </pc:sldChg>
      <pc:sldChg chg="new del">
        <pc:chgData name="David Butler" userId="1d4169bac4fa5473" providerId="LiveId" clId="{9ADA985B-D113-4971-806F-99335F1F3DE6}" dt="2023-12-26T08:57:18.901" v="53" actId="47"/>
        <pc:sldMkLst>
          <pc:docMk/>
          <pc:sldMk cId="1712878962" sldId="272"/>
        </pc:sldMkLst>
      </pc:sldChg>
      <pc:sldChg chg="modSp add mod">
        <pc:chgData name="David Butler" userId="1d4169bac4fa5473" providerId="LiveId" clId="{9ADA985B-D113-4971-806F-99335F1F3DE6}" dt="2023-12-26T08:58:34.915" v="90" actId="20577"/>
        <pc:sldMkLst>
          <pc:docMk/>
          <pc:sldMk cId="1877694231" sldId="272"/>
        </pc:sldMkLst>
      </pc:sldChg>
      <pc:sldChg chg="new del">
        <pc:chgData name="David Butler" userId="1d4169bac4fa5473" providerId="LiveId" clId="{9ADA985B-D113-4971-806F-99335F1F3DE6}" dt="2023-12-26T08:57:19.575" v="54" actId="47"/>
        <pc:sldMkLst>
          <pc:docMk/>
          <pc:sldMk cId="1947999541" sldId="273"/>
        </pc:sldMkLst>
      </pc:sldChg>
      <pc:sldChg chg="modSp add mod">
        <pc:chgData name="David Butler" userId="1d4169bac4fa5473" providerId="LiveId" clId="{9ADA985B-D113-4971-806F-99335F1F3DE6}" dt="2023-12-26T08:58:39.891" v="93" actId="20577"/>
        <pc:sldMkLst>
          <pc:docMk/>
          <pc:sldMk cId="3667532381" sldId="273"/>
        </pc:sldMkLst>
      </pc:sldChg>
      <pc:sldChg chg="new del">
        <pc:chgData name="David Butler" userId="1d4169bac4fa5473" providerId="LiveId" clId="{9ADA985B-D113-4971-806F-99335F1F3DE6}" dt="2023-12-26T08:57:20.347" v="55" actId="47"/>
        <pc:sldMkLst>
          <pc:docMk/>
          <pc:sldMk cId="1739337378" sldId="274"/>
        </pc:sldMkLst>
      </pc:sldChg>
      <pc:sldChg chg="modSp add mod">
        <pc:chgData name="David Butler" userId="1d4169bac4fa5473" providerId="LiveId" clId="{9ADA985B-D113-4971-806F-99335F1F3DE6}" dt="2023-12-26T08:58:47.820" v="97" actId="20577"/>
        <pc:sldMkLst>
          <pc:docMk/>
          <pc:sldMk cId="2558102816" sldId="274"/>
        </pc:sldMkLst>
      </pc:sldChg>
      <pc:sldChg chg="modSp add mod">
        <pc:chgData name="David Butler" userId="1d4169bac4fa5473" providerId="LiveId" clId="{9ADA985B-D113-4971-806F-99335F1F3DE6}" dt="2023-12-26T08:58:53.892" v="102" actId="20577"/>
        <pc:sldMkLst>
          <pc:docMk/>
          <pc:sldMk cId="3271716486" sldId="275"/>
        </pc:sldMkLst>
      </pc:sldChg>
      <pc:sldChg chg="modSp add mod">
        <pc:chgData name="David Butler" userId="1d4169bac4fa5473" providerId="LiveId" clId="{9ADA985B-D113-4971-806F-99335F1F3DE6}" dt="2023-12-26T08:58:59.091" v="105" actId="20577"/>
        <pc:sldMkLst>
          <pc:docMk/>
          <pc:sldMk cId="2389775245" sldId="276"/>
        </pc:sldMkLst>
      </pc:sldChg>
      <pc:sldChg chg="add del">
        <pc:chgData name="David Butler" userId="1d4169bac4fa5473" providerId="LiveId" clId="{9ADA985B-D113-4971-806F-99335F1F3DE6}" dt="2023-12-26T08:59:21.219" v="106" actId="47"/>
        <pc:sldMkLst>
          <pc:docMk/>
          <pc:sldMk cId="1078146392" sldId="277"/>
        </pc:sldMkLst>
      </pc:sldChg>
      <pc:sldChg chg="add del">
        <pc:chgData name="David Butler" userId="1d4169bac4fa5473" providerId="LiveId" clId="{9ADA985B-D113-4971-806F-99335F1F3DE6}" dt="2023-12-26T08:59:21.900" v="107" actId="47"/>
        <pc:sldMkLst>
          <pc:docMk/>
          <pc:sldMk cId="2663878742" sldId="278"/>
        </pc:sldMkLst>
      </pc:sldChg>
      <pc:sldChg chg="add del">
        <pc:chgData name="David Butler" userId="1d4169bac4fa5473" providerId="LiveId" clId="{9ADA985B-D113-4971-806F-99335F1F3DE6}" dt="2023-12-26T08:59:22.626" v="108" actId="47"/>
        <pc:sldMkLst>
          <pc:docMk/>
          <pc:sldMk cId="1553719778" sldId="279"/>
        </pc:sldMkLst>
      </pc:sldChg>
    </pc:docChg>
  </pc:docChgLst>
  <pc:docChgLst>
    <pc:chgData name="David Butler" userId="5e725e48-0273-4087-b2eb-09e2acbbccf3" providerId="ADAL" clId="{FB86D034-CC00-4730-8D8C-EC48C3198B2B}"/>
    <pc:docChg chg="addSld delSld modSld">
      <pc:chgData name="David Butler" userId="5e725e48-0273-4087-b2eb-09e2acbbccf3" providerId="ADAL" clId="{FB86D034-CC00-4730-8D8C-EC48C3198B2B}" dt="2023-08-22T16:39:39.908" v="52"/>
      <pc:docMkLst>
        <pc:docMk/>
      </pc:docMkLst>
      <pc:sldChg chg="del">
        <pc:chgData name="David Butler" userId="5e725e48-0273-4087-b2eb-09e2acbbccf3" providerId="ADAL" clId="{FB86D034-CC00-4730-8D8C-EC48C3198B2B}" dt="2023-08-22T16:37:46.123" v="44" actId="2696"/>
        <pc:sldMkLst>
          <pc:docMk/>
          <pc:sldMk cId="997587303" sldId="256"/>
        </pc:sldMkLst>
      </pc:sldChg>
      <pc:sldChg chg="addSp modSp">
        <pc:chgData name="David Butler" userId="5e725e48-0273-4087-b2eb-09e2acbbccf3" providerId="ADAL" clId="{FB86D034-CC00-4730-8D8C-EC48C3198B2B}" dt="2023-08-22T16:37:08.815" v="42" actId="1076"/>
        <pc:sldMkLst>
          <pc:docMk/>
          <pc:sldMk cId="591237566" sldId="257"/>
        </pc:sldMkLst>
      </pc:sldChg>
      <pc:sldChg chg="addSp add">
        <pc:chgData name="David Butler" userId="5e725e48-0273-4087-b2eb-09e2acbbccf3" providerId="ADAL" clId="{FB86D034-CC00-4730-8D8C-EC48C3198B2B}" dt="2023-08-22T16:37:58.544" v="48"/>
        <pc:sldMkLst>
          <pc:docMk/>
          <pc:sldMk cId="784516629" sldId="258"/>
        </pc:sldMkLst>
      </pc:sldChg>
      <pc:sldChg chg="addSp add">
        <pc:chgData name="David Butler" userId="5e725e48-0273-4087-b2eb-09e2acbbccf3" providerId="ADAL" clId="{FB86D034-CC00-4730-8D8C-EC48C3198B2B}" dt="2023-08-22T16:38:25.389" v="49"/>
        <pc:sldMkLst>
          <pc:docMk/>
          <pc:sldMk cId="2931801900" sldId="259"/>
        </pc:sldMkLst>
      </pc:sldChg>
      <pc:sldChg chg="addSp add">
        <pc:chgData name="David Butler" userId="5e725e48-0273-4087-b2eb-09e2acbbccf3" providerId="ADAL" clId="{FB86D034-CC00-4730-8D8C-EC48C3198B2B}" dt="2023-08-22T16:38:49.756" v="50"/>
        <pc:sldMkLst>
          <pc:docMk/>
          <pc:sldMk cId="329881267" sldId="260"/>
        </pc:sldMkLst>
      </pc:sldChg>
      <pc:sldChg chg="addSp add">
        <pc:chgData name="David Butler" userId="5e725e48-0273-4087-b2eb-09e2acbbccf3" providerId="ADAL" clId="{FB86D034-CC00-4730-8D8C-EC48C3198B2B}" dt="2023-08-22T16:39:32.543" v="51"/>
        <pc:sldMkLst>
          <pc:docMk/>
          <pc:sldMk cId="3243076520" sldId="261"/>
        </pc:sldMkLst>
      </pc:sldChg>
      <pc:sldChg chg="add">
        <pc:chgData name="David Butler" userId="5e725e48-0273-4087-b2eb-09e2acbbccf3" providerId="ADAL" clId="{FB86D034-CC00-4730-8D8C-EC48C3198B2B}" dt="2023-08-22T16:39:39.908" v="52"/>
        <pc:sldMkLst>
          <pc:docMk/>
          <pc:sldMk cId="511528151" sldId="262"/>
        </pc:sldMkLst>
      </pc:sldChg>
    </pc:docChg>
  </pc:docChgLst>
  <pc:docChgLst>
    <pc:chgData name="David Butler" userId="1d4169bac4fa5473" providerId="LiveId" clId="{A705CCD0-C29A-403F-91AF-7D525490C45D}"/>
    <pc:docChg chg="custSel addSld modSld">
      <pc:chgData name="David Butler" userId="1d4169bac4fa5473" providerId="LiveId" clId="{A705CCD0-C29A-403F-91AF-7D525490C45D}" dt="2025-04-13T07:42:11.271" v="5" actId="26606"/>
      <pc:docMkLst>
        <pc:docMk/>
      </pc:docMkLst>
      <pc:sldChg chg="addSp modSp new mod setBg">
        <pc:chgData name="David Butler" userId="1d4169bac4fa5473" providerId="LiveId" clId="{A705CCD0-C29A-403F-91AF-7D525490C45D}" dt="2025-04-13T07:41:43.483" v="2" actId="26606"/>
        <pc:sldMkLst>
          <pc:docMk/>
          <pc:sldMk cId="1754814406" sldId="277"/>
        </pc:sldMkLst>
        <pc:spChg chg="add">
          <ac:chgData name="David Butler" userId="1d4169bac4fa5473" providerId="LiveId" clId="{A705CCD0-C29A-403F-91AF-7D525490C45D}" dt="2025-04-13T07:41:43.483" v="2" actId="26606"/>
          <ac:spMkLst>
            <pc:docMk/>
            <pc:sldMk cId="1754814406" sldId="277"/>
            <ac:spMk id="8" creationId="{42A4FC2C-047E-45A5-965D-8E1E3BF09BC6}"/>
          </ac:spMkLst>
        </pc:spChg>
        <pc:picChg chg="add mod">
          <ac:chgData name="David Butler" userId="1d4169bac4fa5473" providerId="LiveId" clId="{A705CCD0-C29A-403F-91AF-7D525490C45D}" dt="2025-04-13T07:41:43.483" v="2" actId="26606"/>
          <ac:picMkLst>
            <pc:docMk/>
            <pc:sldMk cId="1754814406" sldId="277"/>
            <ac:picMk id="3" creationId="{A56D2911-68FD-73C1-E09B-00055DDE6E4B}"/>
          </ac:picMkLst>
        </pc:picChg>
      </pc:sldChg>
      <pc:sldChg chg="addSp modSp new mod setBg">
        <pc:chgData name="David Butler" userId="1d4169bac4fa5473" providerId="LiveId" clId="{A705CCD0-C29A-403F-91AF-7D525490C45D}" dt="2025-04-13T07:42:11.271" v="5" actId="26606"/>
        <pc:sldMkLst>
          <pc:docMk/>
          <pc:sldMk cId="1793416085" sldId="278"/>
        </pc:sldMkLst>
        <pc:spChg chg="add">
          <ac:chgData name="David Butler" userId="1d4169bac4fa5473" providerId="LiveId" clId="{A705CCD0-C29A-403F-91AF-7D525490C45D}" dt="2025-04-13T07:42:11.271" v="5" actId="26606"/>
          <ac:spMkLst>
            <pc:docMk/>
            <pc:sldMk cId="1793416085" sldId="278"/>
            <ac:spMk id="8" creationId="{42A4FC2C-047E-45A5-965D-8E1E3BF09BC6}"/>
          </ac:spMkLst>
        </pc:spChg>
        <pc:picChg chg="add mod">
          <ac:chgData name="David Butler" userId="1d4169bac4fa5473" providerId="LiveId" clId="{A705CCD0-C29A-403F-91AF-7D525490C45D}" dt="2025-04-13T07:42:11.271" v="5" actId="26606"/>
          <ac:picMkLst>
            <pc:docMk/>
            <pc:sldMk cId="1793416085" sldId="278"/>
            <ac:picMk id="3" creationId="{9CD66D17-EA7A-E9BA-664E-1B2F0D1D15D6}"/>
          </ac:picMkLst>
        </pc:picChg>
      </pc:sldChg>
    </pc:docChg>
  </pc:docChgLst>
  <pc:docChgLst>
    <pc:chgData name="David Butler" userId="1d4169bac4fa5473" providerId="LiveId" clId="{2FF1AC8F-EFF2-444B-B8C7-59BE207C007F}"/>
    <pc:docChg chg="undo custSel addSld delSld modSld">
      <pc:chgData name="David Butler" userId="1d4169bac4fa5473" providerId="LiveId" clId="{2FF1AC8F-EFF2-444B-B8C7-59BE207C007F}" dt="2023-12-25T08:30:16.069" v="85" actId="47"/>
      <pc:docMkLst>
        <pc:docMk/>
      </pc:docMkLst>
      <pc:sldChg chg="addSp delSp modSp mod">
        <pc:chgData name="David Butler" userId="1d4169bac4fa5473" providerId="LiveId" clId="{2FF1AC8F-EFF2-444B-B8C7-59BE207C007F}" dt="2023-12-25T08:24:28.160" v="25" actId="14100"/>
        <pc:sldMkLst>
          <pc:docMk/>
          <pc:sldMk cId="591237566" sldId="257"/>
        </pc:sldMkLst>
      </pc:sldChg>
      <pc:sldChg chg="addSp delSp mod">
        <pc:chgData name="David Butler" userId="1d4169bac4fa5473" providerId="LiveId" clId="{2FF1AC8F-EFF2-444B-B8C7-59BE207C007F}" dt="2023-12-25T08:24:59.374" v="29" actId="22"/>
        <pc:sldMkLst>
          <pc:docMk/>
          <pc:sldMk cId="784516629" sldId="258"/>
        </pc:sldMkLst>
      </pc:sldChg>
      <pc:sldChg chg="addSp delSp modSp mod setBg">
        <pc:chgData name="David Butler" userId="1d4169bac4fa5473" providerId="LiveId" clId="{2FF1AC8F-EFF2-444B-B8C7-59BE207C007F}" dt="2023-12-25T08:28:42.465" v="31" actId="26606"/>
        <pc:sldMkLst>
          <pc:docMk/>
          <pc:sldMk cId="2931801900" sldId="259"/>
        </pc:sldMkLst>
      </pc:sldChg>
      <pc:sldChg chg="delSp del mod">
        <pc:chgData name="David Butler" userId="1d4169bac4fa5473" providerId="LiveId" clId="{2FF1AC8F-EFF2-444B-B8C7-59BE207C007F}" dt="2023-12-25T08:28:48.457" v="33" actId="47"/>
        <pc:sldMkLst>
          <pc:docMk/>
          <pc:sldMk cId="329881267" sldId="260"/>
        </pc:sldMkLst>
      </pc:sldChg>
      <pc:sldChg chg="del">
        <pc:chgData name="David Butler" userId="1d4169bac4fa5473" providerId="LiveId" clId="{2FF1AC8F-EFF2-444B-B8C7-59BE207C007F}" dt="2023-12-25T08:28:46.439" v="32" actId="47"/>
        <pc:sldMkLst>
          <pc:docMk/>
          <pc:sldMk cId="3243076520" sldId="261"/>
        </pc:sldMkLst>
      </pc:sldChg>
      <pc:sldChg chg="modSp mod">
        <pc:chgData name="David Butler" userId="1d4169bac4fa5473" providerId="LiveId" clId="{2FF1AC8F-EFF2-444B-B8C7-59BE207C007F}" dt="2023-12-25T08:28:53.753" v="40" actId="20577"/>
        <pc:sldMkLst>
          <pc:docMk/>
          <pc:sldMk cId="511528151" sldId="262"/>
        </pc:sldMkLst>
      </pc:sldChg>
      <pc:sldChg chg="modSp mod">
        <pc:chgData name="David Butler" userId="1d4169bac4fa5473" providerId="LiveId" clId="{2FF1AC8F-EFF2-444B-B8C7-59BE207C007F}" dt="2023-12-25T08:29:10.529" v="47" actId="20577"/>
        <pc:sldMkLst>
          <pc:docMk/>
          <pc:sldMk cId="2253664838" sldId="263"/>
        </pc:sldMkLst>
      </pc:sldChg>
      <pc:sldChg chg="modSp mod">
        <pc:chgData name="David Butler" userId="1d4169bac4fa5473" providerId="LiveId" clId="{2FF1AC8F-EFF2-444B-B8C7-59BE207C007F}" dt="2023-12-25T08:29:20.450" v="53" actId="20577"/>
        <pc:sldMkLst>
          <pc:docMk/>
          <pc:sldMk cId="3818837666" sldId="264"/>
        </pc:sldMkLst>
      </pc:sldChg>
      <pc:sldChg chg="modSp mod">
        <pc:chgData name="David Butler" userId="1d4169bac4fa5473" providerId="LiveId" clId="{2FF1AC8F-EFF2-444B-B8C7-59BE207C007F}" dt="2023-12-25T08:29:33.696" v="68" actId="20577"/>
        <pc:sldMkLst>
          <pc:docMk/>
          <pc:sldMk cId="4003358908" sldId="265"/>
        </pc:sldMkLst>
      </pc:sldChg>
      <pc:sldChg chg="modSp mod">
        <pc:chgData name="David Butler" userId="1d4169bac4fa5473" providerId="LiveId" clId="{2FF1AC8F-EFF2-444B-B8C7-59BE207C007F}" dt="2023-12-25T08:29:53.072" v="74" actId="20577"/>
        <pc:sldMkLst>
          <pc:docMk/>
          <pc:sldMk cId="2264875626" sldId="266"/>
        </pc:sldMkLst>
      </pc:sldChg>
      <pc:sldChg chg="modSp add del mod">
        <pc:chgData name="David Butler" userId="1d4169bac4fa5473" providerId="LiveId" clId="{2FF1AC8F-EFF2-444B-B8C7-59BE207C007F}" dt="2023-12-25T08:30:16.069" v="85" actId="47"/>
        <pc:sldMkLst>
          <pc:docMk/>
          <pc:sldMk cId="3175840452" sldId="267"/>
        </pc:sldMkLst>
      </pc:sldChg>
      <pc:sldChg chg="del">
        <pc:chgData name="David Butler" userId="1d4169bac4fa5473" providerId="LiveId" clId="{2FF1AC8F-EFF2-444B-B8C7-59BE207C007F}" dt="2023-12-25T08:30:11.732" v="81" actId="47"/>
        <pc:sldMkLst>
          <pc:docMk/>
          <pc:sldMk cId="557421524" sldId="268"/>
        </pc:sldMkLst>
      </pc:sldChg>
      <pc:sldChg chg="del">
        <pc:chgData name="David Butler" userId="1d4169bac4fa5473" providerId="LiveId" clId="{2FF1AC8F-EFF2-444B-B8C7-59BE207C007F}" dt="2023-12-25T08:30:12.500" v="82" actId="47"/>
        <pc:sldMkLst>
          <pc:docMk/>
          <pc:sldMk cId="4137874012" sldId="269"/>
        </pc:sldMkLst>
      </pc:sldChg>
      <pc:sldChg chg="del">
        <pc:chgData name="David Butler" userId="1d4169bac4fa5473" providerId="LiveId" clId="{2FF1AC8F-EFF2-444B-B8C7-59BE207C007F}" dt="2023-12-25T08:30:13.102" v="83" actId="47"/>
        <pc:sldMkLst>
          <pc:docMk/>
          <pc:sldMk cId="2470609444" sldId="270"/>
        </pc:sldMkLst>
      </pc:sldChg>
    </pc:docChg>
  </pc:docChgLst>
  <pc:docChgLst>
    <pc:chgData name="David Butler" userId="1d4169bac4fa5473" providerId="LiveId" clId="{1076D6FA-76F6-47AE-9443-B80301CDDBB4}"/>
    <pc:docChg chg="addSld modSld">
      <pc:chgData name="David Butler" userId="1d4169bac4fa5473" providerId="LiveId" clId="{1076D6FA-76F6-47AE-9443-B80301CDDBB4}" dt="2023-12-23T14:10:10.889" v="101" actId="20577"/>
      <pc:docMkLst>
        <pc:docMk/>
      </pc:docMkLst>
      <pc:sldChg chg="addSp modSp mod">
        <pc:chgData name="David Butler" userId="1d4169bac4fa5473" providerId="LiveId" clId="{1076D6FA-76F6-47AE-9443-B80301CDDBB4}" dt="2023-12-23T14:08:45.701" v="27" actId="122"/>
        <pc:sldMkLst>
          <pc:docMk/>
          <pc:sldMk cId="511528151" sldId="262"/>
        </pc:sldMkLst>
      </pc:sldChg>
      <pc:sldChg chg="modSp add mod">
        <pc:chgData name="David Butler" userId="1d4169bac4fa5473" providerId="LiveId" clId="{1076D6FA-76F6-47AE-9443-B80301CDDBB4}" dt="2023-12-23T14:08:56.970" v="41" actId="20577"/>
        <pc:sldMkLst>
          <pc:docMk/>
          <pc:sldMk cId="2253664838" sldId="263"/>
        </pc:sldMkLst>
      </pc:sldChg>
      <pc:sldChg chg="modSp add mod">
        <pc:chgData name="David Butler" userId="1d4169bac4fa5473" providerId="LiveId" clId="{1076D6FA-76F6-47AE-9443-B80301CDDBB4}" dt="2023-12-23T14:09:08.912" v="56" actId="20577"/>
        <pc:sldMkLst>
          <pc:docMk/>
          <pc:sldMk cId="3818837666" sldId="264"/>
        </pc:sldMkLst>
      </pc:sldChg>
      <pc:sldChg chg="modSp add mod">
        <pc:chgData name="David Butler" userId="1d4169bac4fa5473" providerId="LiveId" clId="{1076D6FA-76F6-47AE-9443-B80301CDDBB4}" dt="2023-12-23T14:09:21.990" v="64" actId="20577"/>
        <pc:sldMkLst>
          <pc:docMk/>
          <pc:sldMk cId="4003358908" sldId="265"/>
        </pc:sldMkLst>
      </pc:sldChg>
      <pc:sldChg chg="modSp add mod">
        <pc:chgData name="David Butler" userId="1d4169bac4fa5473" providerId="LiveId" clId="{1076D6FA-76F6-47AE-9443-B80301CDDBB4}" dt="2023-12-23T14:09:25.651" v="69" actId="20577"/>
        <pc:sldMkLst>
          <pc:docMk/>
          <pc:sldMk cId="2264875626" sldId="266"/>
        </pc:sldMkLst>
      </pc:sldChg>
      <pc:sldChg chg="modSp add mod">
        <pc:chgData name="David Butler" userId="1d4169bac4fa5473" providerId="LiveId" clId="{1076D6FA-76F6-47AE-9443-B80301CDDBB4}" dt="2023-12-23T14:09:32.043" v="81" actId="20577"/>
        <pc:sldMkLst>
          <pc:docMk/>
          <pc:sldMk cId="3175840452" sldId="267"/>
        </pc:sldMkLst>
      </pc:sldChg>
      <pc:sldChg chg="modSp add mod">
        <pc:chgData name="David Butler" userId="1d4169bac4fa5473" providerId="LiveId" clId="{1076D6FA-76F6-47AE-9443-B80301CDDBB4}" dt="2023-12-23T14:09:40.516" v="86" actId="20577"/>
        <pc:sldMkLst>
          <pc:docMk/>
          <pc:sldMk cId="557421524" sldId="268"/>
        </pc:sldMkLst>
      </pc:sldChg>
      <pc:sldChg chg="modSp add mod">
        <pc:chgData name="David Butler" userId="1d4169bac4fa5473" providerId="LiveId" clId="{1076D6FA-76F6-47AE-9443-B80301CDDBB4}" dt="2023-12-23T14:09:44.683" v="93" actId="20577"/>
        <pc:sldMkLst>
          <pc:docMk/>
          <pc:sldMk cId="4137874012" sldId="269"/>
        </pc:sldMkLst>
      </pc:sldChg>
      <pc:sldChg chg="modSp add mod">
        <pc:chgData name="David Butler" userId="1d4169bac4fa5473" providerId="LiveId" clId="{1076D6FA-76F6-47AE-9443-B80301CDDBB4}" dt="2023-12-23T14:10:10.889" v="101" actId="20577"/>
        <pc:sldMkLst>
          <pc:docMk/>
          <pc:sldMk cId="2470609444" sldId="270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D2E022-6D54-460F-88AB-F93E8C39982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4E24A3-C65F-4D5D-BB2A-397F4EDDE15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9C0017F-637B-48F4-96CA-4E740B893E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11C799-B0E5-41DE-BF83-7566BD9EC1A5}" type="datetimeFigureOut">
              <a:rPr lang="en-GB" smtClean="0"/>
              <a:t>13/04/2025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7A7A18-70DA-446F-8A28-8EC07C0A59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E584898-EF55-43B5-A49A-20CC614F55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F48856-3077-4614-ADF3-63BF618F14C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332915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60B7DF-0B30-4E57-8D64-5EBEA4190B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3DB96F3-0509-4D43-BF05-4E259D27AB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E01D0BF-8A29-40D2-ACD6-078BC69F5A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11C799-B0E5-41DE-BF83-7566BD9EC1A5}" type="datetimeFigureOut">
              <a:rPr lang="en-GB" smtClean="0"/>
              <a:t>13/04/2025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9B1E2B4-6EC8-43DF-B590-3B7609F429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79D8026-4C8B-46A8-BD4D-356AEE3E6D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F48856-3077-4614-ADF3-63BF618F14C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627975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8CD1010-A8A8-4FF9-8965-EF959E5621D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CDD3091-D67A-48C8-8B7C-91E94582052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44E88D-1487-49E0-83CA-7EBAD5B042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11C799-B0E5-41DE-BF83-7566BD9EC1A5}" type="datetimeFigureOut">
              <a:rPr lang="en-GB" smtClean="0"/>
              <a:t>13/04/2025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015B0E3-D3C4-416C-8756-DC7BA58E25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320CCDC-4777-4D90-ADCE-EB41922316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F48856-3077-4614-ADF3-63BF618F14C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438305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53E75D-A917-4E3F-9D90-4EBBB83DAA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3F3E0E1-FD54-4C34-90FF-CAD72DB851B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51E773E-E6B1-4732-A450-73ADE93D77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11C799-B0E5-41DE-BF83-7566BD9EC1A5}" type="datetimeFigureOut">
              <a:rPr lang="en-GB" smtClean="0"/>
              <a:t>13/04/2025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5E2DF5A-CC02-4E46-B4E4-3AC624C9F8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1F84C8F-46E1-4E8F-801A-E1C50C736C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F48856-3077-4614-ADF3-63BF618F14C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057692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DF55A6-54B2-4552-8196-5C1DEDA85D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1D2C2D2-BC72-4328-95AC-3CBE05A7560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94F8391-AB40-4E8C-9E44-36BAC85070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11C799-B0E5-41DE-BF83-7566BD9EC1A5}" type="datetimeFigureOut">
              <a:rPr lang="en-GB" smtClean="0"/>
              <a:t>13/04/2025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5DFC7C-4103-4245-AFD5-2C0DC7BA6B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4F0437-BA6E-4975-9268-30E4E39F74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F48856-3077-4614-ADF3-63BF618F14C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330849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8AE8EB-32A4-4687-AE54-547A972CDC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F1EDE3-FD5E-429B-A8B9-E178CC04680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3412D15-F232-42C4-87D1-2CB7E256259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58B032E-2223-4C57-BCAD-3C4E384F25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11C799-B0E5-41DE-BF83-7566BD9EC1A5}" type="datetimeFigureOut">
              <a:rPr lang="en-GB" smtClean="0"/>
              <a:t>13/04/2025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79825DC-A89E-4788-B1F4-EEE021F542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817257A-5896-4F3E-8678-5D583E0A76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F48856-3077-4614-ADF3-63BF618F14C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13665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FD2DED-8985-4B93-9939-FC3CD2EABA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414B423-96AC-4C76-A5B1-82E0BCE0D96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36800F6-7B26-44D0-AAF5-877EAFE67E4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6B276C4-AC6A-412D-BAA0-1CE0BABB430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975B998-FC3C-4D95-AF93-8EB9D36322E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6B9CF0D-2946-4CE4-8C8D-7E989FF90F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11C799-B0E5-41DE-BF83-7566BD9EC1A5}" type="datetimeFigureOut">
              <a:rPr lang="en-GB" smtClean="0"/>
              <a:t>13/04/2025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102F4B0-BCAF-4270-B863-2AB99C69B3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A2F1D03-52DB-4C84-86B5-522B96C91E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F48856-3077-4614-ADF3-63BF618F14C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762342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1C97B9-02D9-4119-9E50-4D86F36205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1F08F33-F70C-42C4-9C13-3D1E0DC6B7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11C799-B0E5-41DE-BF83-7566BD9EC1A5}" type="datetimeFigureOut">
              <a:rPr lang="en-GB" smtClean="0"/>
              <a:t>13/04/2025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63554C9-9D13-419C-A781-330B454B4A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4E229EA-D197-4D4B-9118-9DBF0D9C30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F48856-3077-4614-ADF3-63BF618F14C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394726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100E552-0EA8-439A-8616-5EED5D6685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11C799-B0E5-41DE-BF83-7566BD9EC1A5}" type="datetimeFigureOut">
              <a:rPr lang="en-GB" smtClean="0"/>
              <a:t>13/04/2025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FA2AA86-ED5E-46A5-A45C-E849FC9E45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F9B554B-8FA1-4190-8A2F-2793C19DF9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F48856-3077-4614-ADF3-63BF618F14C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918261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A90980-FB3B-4F64-B7A6-4B682D2C50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EE93E15-8432-4C35-B5FD-07CE714B6C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A5B56E0-5F2F-48D5-8FF7-FA25CDCBC02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8A24E96-AE10-408C-974B-5495C8B0F5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11C799-B0E5-41DE-BF83-7566BD9EC1A5}" type="datetimeFigureOut">
              <a:rPr lang="en-GB" smtClean="0"/>
              <a:t>13/04/2025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08E27E2-D1F9-45BF-9087-C05E83F531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614200B-5EBE-4F95-967B-3410E93220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F48856-3077-4614-ADF3-63BF618F14C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224723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E81BEA-ECEE-417E-B090-5F6B604688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202B5DF-3861-4A06-8D55-1538E7AF94D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796DF8A-89A8-4E78-A8C3-260B90AB751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21E2FEF-8587-40E3-A648-66B4E2D4E7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11C799-B0E5-41DE-BF83-7566BD9EC1A5}" type="datetimeFigureOut">
              <a:rPr lang="en-GB" smtClean="0"/>
              <a:t>13/04/2025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E2544EF-C38A-4A7E-8D59-423EF2E28A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B92A1D-2E2E-4830-A5CC-1FF2479BF2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F48856-3077-4614-ADF3-63BF618F14C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086061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C9B9E42-2DA9-484D-AA4F-BF2A9CE1A3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B9106A2-E75F-47F5-8FB0-F8884C25982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413EF0F-DE85-4B60-99CE-92DD7CBC37F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11C799-B0E5-41DE-BF83-7566BD9EC1A5}" type="datetimeFigureOut">
              <a:rPr lang="en-GB" smtClean="0"/>
              <a:t>13/04/2025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4288EA9-A961-4325-8361-F449DD3EC95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9D1DD0A-C8DE-40AE-ABFC-465348A086D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F48856-3077-4614-ADF3-63BF618F14C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346502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60838DF-5DA3-BCBE-1B75-AAD39DB1ECB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8621" t="22891" r="5972"/>
          <a:stretch/>
        </p:blipFill>
        <p:spPr>
          <a:xfrm>
            <a:off x="0" y="1073646"/>
            <a:ext cx="5938330" cy="382016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EC086DF-E35D-780F-B9F7-ADD4FF7EC2F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74213" y="1605281"/>
            <a:ext cx="6317789" cy="525272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814A6C2-8C50-0993-8E27-F72F0EF93994}"/>
              </a:ext>
            </a:extLst>
          </p:cNvPr>
          <p:cNvSpPr txBox="1"/>
          <p:nvPr/>
        </p:nvSpPr>
        <p:spPr>
          <a:xfrm>
            <a:off x="599440" y="365760"/>
            <a:ext cx="112471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b="1" dirty="0">
                <a:latin typeface="Century Gothic" panose="020B0502020202020204" pitchFamily="34" charset="0"/>
              </a:rPr>
              <a:t>The body</a:t>
            </a:r>
          </a:p>
        </p:txBody>
      </p:sp>
    </p:spTree>
    <p:extLst>
      <p:ext uri="{BB962C8B-B14F-4D97-AF65-F5344CB8AC3E}">
        <p14:creationId xmlns:p14="http://schemas.microsoft.com/office/powerpoint/2010/main" val="280541286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CF6FFA2-0F96-C142-BF8F-D3546EF74382}"/>
              </a:ext>
            </a:extLst>
          </p:cNvPr>
          <p:cNvSpPr txBox="1"/>
          <p:nvPr/>
        </p:nvSpPr>
        <p:spPr>
          <a:xfrm>
            <a:off x="294640" y="1066800"/>
            <a:ext cx="1164336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latin typeface="Century Gothic" panose="020B0502020202020204" pitchFamily="34" charset="0"/>
              </a:rPr>
              <a:t>foot</a:t>
            </a:r>
          </a:p>
        </p:txBody>
      </p:sp>
    </p:spTree>
    <p:extLst>
      <p:ext uri="{BB962C8B-B14F-4D97-AF65-F5344CB8AC3E}">
        <p14:creationId xmlns:p14="http://schemas.microsoft.com/office/powerpoint/2010/main" val="226487562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CF6FFA2-0F96-C142-BF8F-D3546EF74382}"/>
              </a:ext>
            </a:extLst>
          </p:cNvPr>
          <p:cNvSpPr txBox="1"/>
          <p:nvPr/>
        </p:nvSpPr>
        <p:spPr>
          <a:xfrm>
            <a:off x="294640" y="1066800"/>
            <a:ext cx="1164336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latin typeface="Century Gothic" panose="020B0502020202020204" pitchFamily="34" charset="0"/>
              </a:rPr>
              <a:t>back</a:t>
            </a:r>
          </a:p>
        </p:txBody>
      </p:sp>
    </p:spTree>
    <p:extLst>
      <p:ext uri="{BB962C8B-B14F-4D97-AF65-F5344CB8AC3E}">
        <p14:creationId xmlns:p14="http://schemas.microsoft.com/office/powerpoint/2010/main" val="317584045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CF6FFA2-0F96-C142-BF8F-D3546EF74382}"/>
              </a:ext>
            </a:extLst>
          </p:cNvPr>
          <p:cNvSpPr txBox="1"/>
          <p:nvPr/>
        </p:nvSpPr>
        <p:spPr>
          <a:xfrm>
            <a:off x="294640" y="1066800"/>
            <a:ext cx="1164336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latin typeface="Century Gothic" panose="020B0502020202020204" pitchFamily="34" charset="0"/>
              </a:rPr>
              <a:t>hair</a:t>
            </a:r>
          </a:p>
        </p:txBody>
      </p:sp>
    </p:spTree>
    <p:extLst>
      <p:ext uri="{BB962C8B-B14F-4D97-AF65-F5344CB8AC3E}">
        <p14:creationId xmlns:p14="http://schemas.microsoft.com/office/powerpoint/2010/main" val="187769423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CF6FFA2-0F96-C142-BF8F-D3546EF74382}"/>
              </a:ext>
            </a:extLst>
          </p:cNvPr>
          <p:cNvSpPr txBox="1"/>
          <p:nvPr/>
        </p:nvSpPr>
        <p:spPr>
          <a:xfrm>
            <a:off x="294640" y="1066800"/>
            <a:ext cx="1164336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latin typeface="Century Gothic" panose="020B0502020202020204" pitchFamily="34" charset="0"/>
              </a:rPr>
              <a:t>eye</a:t>
            </a:r>
          </a:p>
        </p:txBody>
      </p:sp>
    </p:spTree>
    <p:extLst>
      <p:ext uri="{BB962C8B-B14F-4D97-AF65-F5344CB8AC3E}">
        <p14:creationId xmlns:p14="http://schemas.microsoft.com/office/powerpoint/2010/main" val="366753238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CF6FFA2-0F96-C142-BF8F-D3546EF74382}"/>
              </a:ext>
            </a:extLst>
          </p:cNvPr>
          <p:cNvSpPr txBox="1"/>
          <p:nvPr/>
        </p:nvSpPr>
        <p:spPr>
          <a:xfrm>
            <a:off x="294640" y="1066800"/>
            <a:ext cx="1164336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latin typeface="Century Gothic" panose="020B0502020202020204" pitchFamily="34" charset="0"/>
              </a:rPr>
              <a:t>nose</a:t>
            </a:r>
          </a:p>
        </p:txBody>
      </p:sp>
    </p:spTree>
    <p:extLst>
      <p:ext uri="{BB962C8B-B14F-4D97-AF65-F5344CB8AC3E}">
        <p14:creationId xmlns:p14="http://schemas.microsoft.com/office/powerpoint/2010/main" val="255810281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CF6FFA2-0F96-C142-BF8F-D3546EF74382}"/>
              </a:ext>
            </a:extLst>
          </p:cNvPr>
          <p:cNvSpPr txBox="1"/>
          <p:nvPr/>
        </p:nvSpPr>
        <p:spPr>
          <a:xfrm>
            <a:off x="294640" y="1066800"/>
            <a:ext cx="1164336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latin typeface="Century Gothic" panose="020B0502020202020204" pitchFamily="34" charset="0"/>
              </a:rPr>
              <a:t>mouth</a:t>
            </a:r>
          </a:p>
        </p:txBody>
      </p:sp>
    </p:spTree>
    <p:extLst>
      <p:ext uri="{BB962C8B-B14F-4D97-AF65-F5344CB8AC3E}">
        <p14:creationId xmlns:p14="http://schemas.microsoft.com/office/powerpoint/2010/main" val="327171648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CF6FFA2-0F96-C142-BF8F-D3546EF74382}"/>
              </a:ext>
            </a:extLst>
          </p:cNvPr>
          <p:cNvSpPr txBox="1"/>
          <p:nvPr/>
        </p:nvSpPr>
        <p:spPr>
          <a:xfrm>
            <a:off x="294640" y="1066800"/>
            <a:ext cx="1164336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latin typeface="Century Gothic" panose="020B0502020202020204" pitchFamily="34" charset="0"/>
              </a:rPr>
              <a:t>ear</a:t>
            </a:r>
          </a:p>
        </p:txBody>
      </p:sp>
    </p:spTree>
    <p:extLst>
      <p:ext uri="{BB962C8B-B14F-4D97-AF65-F5344CB8AC3E}">
        <p14:creationId xmlns:p14="http://schemas.microsoft.com/office/powerpoint/2010/main" val="23897752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1CA2EBA-40BA-E8B2-6EE2-5A07410B715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7339" y="1219086"/>
            <a:ext cx="8217322" cy="4419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47842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104A7DA-8DC6-28B6-23DB-F62F9901B5B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06552" y="643466"/>
            <a:ext cx="7378896" cy="5571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16878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56D2911-68FD-73C1-E09B-00055DDE6E4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7485" r="2276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48144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CD66D17-EA7A-E9BA-664E-1B2F0D1D15D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2616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34160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CF6FFA2-0F96-C142-BF8F-D3546EF74382}"/>
              </a:ext>
            </a:extLst>
          </p:cNvPr>
          <p:cNvSpPr txBox="1"/>
          <p:nvPr/>
        </p:nvSpPr>
        <p:spPr>
          <a:xfrm>
            <a:off x="294640" y="1066800"/>
            <a:ext cx="1164336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latin typeface="Century Gothic" panose="020B0502020202020204" pitchFamily="34" charset="0"/>
              </a:rPr>
              <a:t>head</a:t>
            </a:r>
          </a:p>
        </p:txBody>
      </p:sp>
    </p:spTree>
    <p:extLst>
      <p:ext uri="{BB962C8B-B14F-4D97-AF65-F5344CB8AC3E}">
        <p14:creationId xmlns:p14="http://schemas.microsoft.com/office/powerpoint/2010/main" val="51152815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CF6FFA2-0F96-C142-BF8F-D3546EF74382}"/>
              </a:ext>
            </a:extLst>
          </p:cNvPr>
          <p:cNvSpPr txBox="1"/>
          <p:nvPr/>
        </p:nvSpPr>
        <p:spPr>
          <a:xfrm>
            <a:off x="294640" y="1066800"/>
            <a:ext cx="1164336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latin typeface="Century Gothic" panose="020B0502020202020204" pitchFamily="34" charset="0"/>
              </a:rPr>
              <a:t>leg</a:t>
            </a:r>
          </a:p>
        </p:txBody>
      </p:sp>
    </p:spTree>
    <p:extLst>
      <p:ext uri="{BB962C8B-B14F-4D97-AF65-F5344CB8AC3E}">
        <p14:creationId xmlns:p14="http://schemas.microsoft.com/office/powerpoint/2010/main" val="225366483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CF6FFA2-0F96-C142-BF8F-D3546EF74382}"/>
              </a:ext>
            </a:extLst>
          </p:cNvPr>
          <p:cNvSpPr txBox="1"/>
          <p:nvPr/>
        </p:nvSpPr>
        <p:spPr>
          <a:xfrm>
            <a:off x="294640" y="1066800"/>
            <a:ext cx="1164336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latin typeface="Century Gothic" panose="020B0502020202020204" pitchFamily="34" charset="0"/>
              </a:rPr>
              <a:t>arm</a:t>
            </a:r>
          </a:p>
        </p:txBody>
      </p:sp>
    </p:spTree>
    <p:extLst>
      <p:ext uri="{BB962C8B-B14F-4D97-AF65-F5344CB8AC3E}">
        <p14:creationId xmlns:p14="http://schemas.microsoft.com/office/powerpoint/2010/main" val="381883766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CF6FFA2-0F96-C142-BF8F-D3546EF74382}"/>
              </a:ext>
            </a:extLst>
          </p:cNvPr>
          <p:cNvSpPr txBox="1"/>
          <p:nvPr/>
        </p:nvSpPr>
        <p:spPr>
          <a:xfrm>
            <a:off x="294640" y="1066800"/>
            <a:ext cx="1164336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latin typeface="Century Gothic" panose="020B0502020202020204" pitchFamily="34" charset="0"/>
              </a:rPr>
              <a:t>hand</a:t>
            </a:r>
          </a:p>
        </p:txBody>
      </p:sp>
    </p:spTree>
    <p:extLst>
      <p:ext uri="{BB962C8B-B14F-4D97-AF65-F5344CB8AC3E}">
        <p14:creationId xmlns:p14="http://schemas.microsoft.com/office/powerpoint/2010/main" val="400335890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1d7f4318-fbaa-42fb-befc-90ab84d26bd1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066F2086224944CB3DE65EADA679B41" ma:contentTypeVersion="16" ma:contentTypeDescription="Create a new document." ma:contentTypeScope="" ma:versionID="a25bf984aff9d05d4a5bea516e829d88">
  <xsd:schema xmlns:xsd="http://www.w3.org/2001/XMLSchema" xmlns:xs="http://www.w3.org/2001/XMLSchema" xmlns:p="http://schemas.microsoft.com/office/2006/metadata/properties" xmlns:ns3="1d7f4318-fbaa-42fb-befc-90ab84d26bd1" xmlns:ns4="7789c14a-a99d-49e3-b17f-cc0aeb526209" targetNamespace="http://schemas.microsoft.com/office/2006/metadata/properties" ma:root="true" ma:fieldsID="5d065faca45311f1c5bed9d9ee63751c" ns3:_="" ns4:_="">
    <xsd:import namespace="1d7f4318-fbaa-42fb-befc-90ab84d26bd1"/>
    <xsd:import namespace="7789c14a-a99d-49e3-b17f-cc0aeb526209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DateTaken" minOccurs="0"/>
                <xsd:element ref="ns3:MediaServiceOCR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  <xsd:element ref="ns3:MediaLengthInSeconds" minOccurs="0"/>
                <xsd:element ref="ns3:_activity" minOccurs="0"/>
                <xsd:element ref="ns3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d7f4318-fbaa-42fb-befc-90ab84d26bd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Location" ma:internalName="MediaServiceLocatio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  <xsd:element name="_activity" ma:index="22" nillable="true" ma:displayName="_activity" ma:hidden="true" ma:internalName="_activity">
      <xsd:simpleType>
        <xsd:restriction base="dms:Note"/>
      </xsd:simpleType>
    </xsd:element>
    <xsd:element name="MediaServiceObjectDetectorVersions" ma:index="23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789c14a-a99d-49e3-b17f-cc0aeb526209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6FC18A9F-2368-4E1C-ABE1-9ADBA7D40557}">
  <ds:schemaRefs>
    <ds:schemaRef ds:uri="http://purl.org/dc/terms/"/>
    <ds:schemaRef ds:uri="http://purl.org/dc/elements/1.1/"/>
    <ds:schemaRef ds:uri="http://schemas.microsoft.com/office/2006/documentManagement/types"/>
    <ds:schemaRef ds:uri="http://www.w3.org/XML/1998/namespace"/>
    <ds:schemaRef ds:uri="http://schemas.microsoft.com/office/2006/metadata/properties"/>
    <ds:schemaRef ds:uri="http://purl.org/dc/dcmitype/"/>
    <ds:schemaRef ds:uri="http://schemas.microsoft.com/office/infopath/2007/PartnerControls"/>
    <ds:schemaRef ds:uri="http://schemas.openxmlformats.org/package/2006/metadata/core-properties"/>
    <ds:schemaRef ds:uri="7789c14a-a99d-49e3-b17f-cc0aeb526209"/>
    <ds:schemaRef ds:uri="1d7f4318-fbaa-42fb-befc-90ab84d26bd1"/>
  </ds:schemaRefs>
</ds:datastoreItem>
</file>

<file path=customXml/itemProps2.xml><?xml version="1.0" encoding="utf-8"?>
<ds:datastoreItem xmlns:ds="http://schemas.openxmlformats.org/officeDocument/2006/customXml" ds:itemID="{6E23921B-C4F5-47AD-B7D6-D02BD42892A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d7f4318-fbaa-42fb-befc-90ab84d26bd1"/>
    <ds:schemaRef ds:uri="7789c14a-a99d-49e3-b17f-cc0aeb52620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5C410B78-902F-44E7-B08C-D7F9777BE6D8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45</TotalTime>
  <Words>13</Words>
  <Application>Microsoft Office PowerPoint</Application>
  <PresentationFormat>Widescreen</PresentationFormat>
  <Paragraphs>12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1" baseType="lpstr">
      <vt:lpstr>Arial</vt:lpstr>
      <vt:lpstr>Calibri</vt:lpstr>
      <vt:lpstr>Calibri Light</vt:lpstr>
      <vt:lpstr>Century Gothic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David Butler</dc:creator>
  <cp:lastModifiedBy>David Butler</cp:lastModifiedBy>
  <cp:revision>2</cp:revision>
  <dcterms:created xsi:type="dcterms:W3CDTF">2023-08-22T16:20:37Z</dcterms:created>
  <dcterms:modified xsi:type="dcterms:W3CDTF">2025-04-13T07:42:15Z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0x010100E066F2086224944CB3DE65EADA679B41</vt:lpwstr>
  </property>
</Properties>
</file>